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70" r:id="rId7"/>
    <p:sldId id="264" r:id="rId8"/>
    <p:sldId id="267" r:id="rId9"/>
    <p:sldId id="262" r:id="rId10"/>
    <p:sldId id="259" r:id="rId11"/>
    <p:sldId id="261" r:id="rId12"/>
    <p:sldId id="268" r:id="rId13"/>
    <p:sldId id="260" r:id="rId14"/>
    <p:sldId id="263" r:id="rId15"/>
    <p:sldId id="269" r:id="rId16"/>
    <p:sldId id="271" r:id="rId17"/>
    <p:sldId id="272" r:id="rId18"/>
    <p:sldId id="275" r:id="rId19"/>
    <p:sldId id="276" r:id="rId20"/>
    <p:sldId id="277" r:id="rId21"/>
    <p:sldId id="273" r:id="rId22"/>
    <p:sldId id="274" r:id="rId23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y willard" userId="3d642e8415477c3b" providerId="LiveId" clId="{5DED0013-10F6-43BB-AA28-31B1F0DB3B70}"/>
    <pc:docChg chg="custSel modSld">
      <pc:chgData name="judy willard" userId="3d642e8415477c3b" providerId="LiveId" clId="{5DED0013-10F6-43BB-AA28-31B1F0DB3B70}" dt="2025-01-06T16:39:56.282" v="43" actId="20577"/>
      <pc:docMkLst>
        <pc:docMk/>
      </pc:docMkLst>
      <pc:sldChg chg="modSp mod">
        <pc:chgData name="judy willard" userId="3d642e8415477c3b" providerId="LiveId" clId="{5DED0013-10F6-43BB-AA28-31B1F0DB3B70}" dt="2025-01-06T16:35:13.762" v="7" actId="20577"/>
        <pc:sldMkLst>
          <pc:docMk/>
          <pc:sldMk cId="1213857191" sldId="259"/>
        </pc:sldMkLst>
        <pc:graphicFrameChg chg="modGraphic">
          <ac:chgData name="judy willard" userId="3d642e8415477c3b" providerId="LiveId" clId="{5DED0013-10F6-43BB-AA28-31B1F0DB3B70}" dt="2025-01-06T16:35:13.762" v="7" actId="20577"/>
          <ac:graphicFrameMkLst>
            <pc:docMk/>
            <pc:sldMk cId="1213857191" sldId="259"/>
            <ac:graphicFrameMk id="4" creationId="{ABB6E87E-2D35-0DD8-444A-7222CB34E57A}"/>
          </ac:graphicFrameMkLst>
        </pc:graphicFrameChg>
      </pc:sldChg>
      <pc:sldChg chg="modSp mod">
        <pc:chgData name="judy willard" userId="3d642e8415477c3b" providerId="LiveId" clId="{5DED0013-10F6-43BB-AA28-31B1F0DB3B70}" dt="2025-01-06T16:37:11.809" v="26" actId="20577"/>
        <pc:sldMkLst>
          <pc:docMk/>
          <pc:sldMk cId="3712589862" sldId="260"/>
        </pc:sldMkLst>
        <pc:graphicFrameChg chg="modGraphic">
          <ac:chgData name="judy willard" userId="3d642e8415477c3b" providerId="LiveId" clId="{5DED0013-10F6-43BB-AA28-31B1F0DB3B70}" dt="2025-01-06T16:37:11.809" v="26" actId="20577"/>
          <ac:graphicFrameMkLst>
            <pc:docMk/>
            <pc:sldMk cId="3712589862" sldId="260"/>
            <ac:graphicFrameMk id="5" creationId="{90A69AB2-8B52-0BEE-004B-C7E4D0CF6628}"/>
          </ac:graphicFrameMkLst>
        </pc:graphicFrameChg>
      </pc:sldChg>
      <pc:sldChg chg="modSp mod">
        <pc:chgData name="judy willard" userId="3d642e8415477c3b" providerId="LiveId" clId="{5DED0013-10F6-43BB-AA28-31B1F0DB3B70}" dt="2025-01-06T16:39:56.282" v="43" actId="20577"/>
        <pc:sldMkLst>
          <pc:docMk/>
          <pc:sldMk cId="1245971692" sldId="266"/>
        </pc:sldMkLst>
        <pc:spChg chg="mod">
          <ac:chgData name="judy willard" userId="3d642e8415477c3b" providerId="LiveId" clId="{5DED0013-10F6-43BB-AA28-31B1F0DB3B70}" dt="2025-01-06T16:39:56.282" v="43" actId="20577"/>
          <ac:spMkLst>
            <pc:docMk/>
            <pc:sldMk cId="1245971692" sldId="266"/>
            <ac:spMk id="2" creationId="{7121AE3B-5944-7D64-35CA-F8B9B06CAD8C}"/>
          </ac:spMkLst>
        </pc:spChg>
      </pc:sldChg>
      <pc:sldChg chg="modSp mod">
        <pc:chgData name="judy willard" userId="3d642e8415477c3b" providerId="LiveId" clId="{5DED0013-10F6-43BB-AA28-31B1F0DB3B70}" dt="2025-01-06T16:36:07.575" v="16" actId="6549"/>
        <pc:sldMkLst>
          <pc:docMk/>
          <pc:sldMk cId="2559805781" sldId="268"/>
        </pc:sldMkLst>
        <pc:spChg chg="mod">
          <ac:chgData name="judy willard" userId="3d642e8415477c3b" providerId="LiveId" clId="{5DED0013-10F6-43BB-AA28-31B1F0DB3B70}" dt="2025-01-06T16:36:07.575" v="16" actId="6549"/>
          <ac:spMkLst>
            <pc:docMk/>
            <pc:sldMk cId="2559805781" sldId="268"/>
            <ac:spMk id="3" creationId="{6848A9BD-272A-C5EB-3155-70115625B261}"/>
          </ac:spMkLst>
        </pc:spChg>
      </pc:sldChg>
    </pc:docChg>
  </pc:docChgLst>
  <pc:docChgLst>
    <pc:chgData name="judy willard" userId="3d642e8415477c3b" providerId="LiveId" clId="{4F13DFC5-45E2-4862-BA68-F703B2B4DB30}"/>
    <pc:docChg chg="undo custSel addSld modSld sldOrd">
      <pc:chgData name="judy willard" userId="3d642e8415477c3b" providerId="LiveId" clId="{4F13DFC5-45E2-4862-BA68-F703B2B4DB30}" dt="2024-11-25T20:39:16.460" v="4521" actId="12"/>
      <pc:docMkLst>
        <pc:docMk/>
      </pc:docMkLst>
      <pc:sldChg chg="addSp delSp modSp mod ord">
        <pc:chgData name="judy willard" userId="3d642e8415477c3b" providerId="LiveId" clId="{4F13DFC5-45E2-4862-BA68-F703B2B4DB30}" dt="2024-11-24T21:02:24.472" v="1358" actId="255"/>
        <pc:sldMkLst>
          <pc:docMk/>
          <pc:sldMk cId="947638686" sldId="256"/>
        </pc:sldMkLst>
        <pc:spChg chg="mod">
          <ac:chgData name="judy willard" userId="3d642e8415477c3b" providerId="LiveId" clId="{4F13DFC5-45E2-4862-BA68-F703B2B4DB30}" dt="2024-11-23T18:50:00.107" v="857" actId="1076"/>
          <ac:spMkLst>
            <pc:docMk/>
            <pc:sldMk cId="947638686" sldId="256"/>
            <ac:spMk id="2" creationId="{49E53B70-BED8-617F-4BD0-ABAE4E9BDD4E}"/>
          </ac:spMkLst>
        </pc:spChg>
        <pc:spChg chg="add mod">
          <ac:chgData name="judy willard" userId="3d642e8415477c3b" providerId="LiveId" clId="{4F13DFC5-45E2-4862-BA68-F703B2B4DB30}" dt="2024-11-24T21:02:24.472" v="1358" actId="255"/>
          <ac:spMkLst>
            <pc:docMk/>
            <pc:sldMk cId="947638686" sldId="256"/>
            <ac:spMk id="5" creationId="{739D83CD-5FC6-A733-7A14-B583DD03D229}"/>
          </ac:spMkLst>
        </pc:spChg>
      </pc:sldChg>
      <pc:sldChg chg="modSp mod">
        <pc:chgData name="judy willard" userId="3d642e8415477c3b" providerId="LiveId" clId="{4F13DFC5-45E2-4862-BA68-F703B2B4DB30}" dt="2024-11-24T20:57:08.869" v="1335" actId="20577"/>
        <pc:sldMkLst>
          <pc:docMk/>
          <pc:sldMk cId="3705186917" sldId="257"/>
        </pc:sldMkLst>
        <pc:spChg chg="mod">
          <ac:chgData name="judy willard" userId="3d642e8415477c3b" providerId="LiveId" clId="{4F13DFC5-45E2-4862-BA68-F703B2B4DB30}" dt="2024-11-24T20:57:08.869" v="1335" actId="20577"/>
          <ac:spMkLst>
            <pc:docMk/>
            <pc:sldMk cId="3705186917" sldId="257"/>
            <ac:spMk id="3" creationId="{A17B2AD5-188D-0855-EFAE-76CB5EC772BF}"/>
          </ac:spMkLst>
        </pc:spChg>
      </pc:sldChg>
      <pc:sldChg chg="modSp mod">
        <pc:chgData name="judy willard" userId="3d642e8415477c3b" providerId="LiveId" clId="{4F13DFC5-45E2-4862-BA68-F703B2B4DB30}" dt="2024-11-24T22:17:50.835" v="2455"/>
        <pc:sldMkLst>
          <pc:docMk/>
          <pc:sldMk cId="3584174195" sldId="258"/>
        </pc:sldMkLst>
        <pc:spChg chg="mod">
          <ac:chgData name="judy willard" userId="3d642e8415477c3b" providerId="LiveId" clId="{4F13DFC5-45E2-4862-BA68-F703B2B4DB30}" dt="2024-11-24T21:03:53.347" v="1374" actId="20577"/>
          <ac:spMkLst>
            <pc:docMk/>
            <pc:sldMk cId="3584174195" sldId="258"/>
            <ac:spMk id="2" creationId="{701B93DA-2F16-5C6C-C5C4-96002B2ADC7B}"/>
          </ac:spMkLst>
        </pc:spChg>
        <pc:spChg chg="mod">
          <ac:chgData name="judy willard" userId="3d642e8415477c3b" providerId="LiveId" clId="{4F13DFC5-45E2-4862-BA68-F703B2B4DB30}" dt="2024-11-24T22:17:50.835" v="2455"/>
          <ac:spMkLst>
            <pc:docMk/>
            <pc:sldMk cId="3584174195" sldId="258"/>
            <ac:spMk id="3" creationId="{B428B7D5-B979-18CB-BBF3-C5B4F1B61352}"/>
          </ac:spMkLst>
        </pc:spChg>
      </pc:sldChg>
      <pc:sldChg chg="modSp mod">
        <pc:chgData name="judy willard" userId="3d642e8415477c3b" providerId="LiveId" clId="{4F13DFC5-45E2-4862-BA68-F703B2B4DB30}" dt="2024-11-24T22:03:37.808" v="2238" actId="14100"/>
        <pc:sldMkLst>
          <pc:docMk/>
          <pc:sldMk cId="1213857191" sldId="259"/>
        </pc:sldMkLst>
        <pc:spChg chg="mod">
          <ac:chgData name="judy willard" userId="3d642e8415477c3b" providerId="LiveId" clId="{4F13DFC5-45E2-4862-BA68-F703B2B4DB30}" dt="2024-11-24T22:03:30.985" v="2236" actId="1076"/>
          <ac:spMkLst>
            <pc:docMk/>
            <pc:sldMk cId="1213857191" sldId="259"/>
            <ac:spMk id="2" creationId="{CEFE956C-D6F9-AA48-7A52-7EBCFCDF3478}"/>
          </ac:spMkLst>
        </pc:spChg>
        <pc:graphicFrameChg chg="mod modGraphic">
          <ac:chgData name="judy willard" userId="3d642e8415477c3b" providerId="LiveId" clId="{4F13DFC5-45E2-4862-BA68-F703B2B4DB30}" dt="2024-11-24T22:03:37.808" v="2238" actId="14100"/>
          <ac:graphicFrameMkLst>
            <pc:docMk/>
            <pc:sldMk cId="1213857191" sldId="259"/>
            <ac:graphicFrameMk id="4" creationId="{ABB6E87E-2D35-0DD8-444A-7222CB34E57A}"/>
          </ac:graphicFrameMkLst>
        </pc:graphicFrameChg>
      </pc:sldChg>
      <pc:sldChg chg="addSp delSp modSp new mod">
        <pc:chgData name="judy willard" userId="3d642e8415477c3b" providerId="LiveId" clId="{4F13DFC5-45E2-4862-BA68-F703B2B4DB30}" dt="2024-11-24T22:04:24.143" v="2239" actId="207"/>
        <pc:sldMkLst>
          <pc:docMk/>
          <pc:sldMk cId="3712589862" sldId="260"/>
        </pc:sldMkLst>
        <pc:spChg chg="mod">
          <ac:chgData name="judy willard" userId="3d642e8415477c3b" providerId="LiveId" clId="{4F13DFC5-45E2-4862-BA68-F703B2B4DB30}" dt="2024-11-20T20:16:27.866" v="231" actId="20577"/>
          <ac:spMkLst>
            <pc:docMk/>
            <pc:sldMk cId="3712589862" sldId="260"/>
            <ac:spMk id="2" creationId="{DD62A0CB-301D-F3EC-1E94-621355C36941}"/>
          </ac:spMkLst>
        </pc:spChg>
        <pc:graphicFrameChg chg="add mod ord modGraphic">
          <ac:chgData name="judy willard" userId="3d642e8415477c3b" providerId="LiveId" clId="{4F13DFC5-45E2-4862-BA68-F703B2B4DB30}" dt="2024-11-24T22:04:24.143" v="2239" actId="207"/>
          <ac:graphicFrameMkLst>
            <pc:docMk/>
            <pc:sldMk cId="3712589862" sldId="260"/>
            <ac:graphicFrameMk id="5" creationId="{90A69AB2-8B52-0BEE-004B-C7E4D0CF6628}"/>
          </ac:graphicFrameMkLst>
        </pc:graphicFrameChg>
      </pc:sldChg>
      <pc:sldChg chg="addSp delSp modSp new mod ord">
        <pc:chgData name="judy willard" userId="3d642e8415477c3b" providerId="LiveId" clId="{4F13DFC5-45E2-4862-BA68-F703B2B4DB30}" dt="2024-11-24T21:57:04.739" v="2081" actId="207"/>
        <pc:sldMkLst>
          <pc:docMk/>
          <pc:sldMk cId="2481808722" sldId="261"/>
        </pc:sldMkLst>
        <pc:spChg chg="mod">
          <ac:chgData name="judy willard" userId="3d642e8415477c3b" providerId="LiveId" clId="{4F13DFC5-45E2-4862-BA68-F703B2B4DB30}" dt="2024-11-20T20:25:06.494" v="416" actId="255"/>
          <ac:spMkLst>
            <pc:docMk/>
            <pc:sldMk cId="2481808722" sldId="261"/>
            <ac:spMk id="2" creationId="{6A4F8C95-86FF-EB55-C6BF-6F75A5407417}"/>
          </ac:spMkLst>
        </pc:spChg>
        <pc:graphicFrameChg chg="add mod ord modGraphic">
          <ac:chgData name="judy willard" userId="3d642e8415477c3b" providerId="LiveId" clId="{4F13DFC5-45E2-4862-BA68-F703B2B4DB30}" dt="2024-11-24T21:57:04.739" v="2081" actId="207"/>
          <ac:graphicFrameMkLst>
            <pc:docMk/>
            <pc:sldMk cId="2481808722" sldId="261"/>
            <ac:graphicFrameMk id="7" creationId="{5F6BE3A3-0808-5F00-EB4F-0D85ADDFAC67}"/>
          </ac:graphicFrameMkLst>
        </pc:graphicFrameChg>
      </pc:sldChg>
      <pc:sldChg chg="modSp new mod">
        <pc:chgData name="judy willard" userId="3d642e8415477c3b" providerId="LiveId" clId="{4F13DFC5-45E2-4862-BA68-F703B2B4DB30}" dt="2024-11-23T18:48:16.355" v="856" actId="20577"/>
        <pc:sldMkLst>
          <pc:docMk/>
          <pc:sldMk cId="4148459834" sldId="262"/>
        </pc:sldMkLst>
        <pc:spChg chg="mod">
          <ac:chgData name="judy willard" userId="3d642e8415477c3b" providerId="LiveId" clId="{4F13DFC5-45E2-4862-BA68-F703B2B4DB30}" dt="2024-11-23T18:44:12.251" v="604" actId="255"/>
          <ac:spMkLst>
            <pc:docMk/>
            <pc:sldMk cId="4148459834" sldId="262"/>
            <ac:spMk id="2" creationId="{17B39FC5-25F9-ABD8-1725-5D8077073FB9}"/>
          </ac:spMkLst>
        </pc:spChg>
        <pc:spChg chg="mod">
          <ac:chgData name="judy willard" userId="3d642e8415477c3b" providerId="LiveId" clId="{4F13DFC5-45E2-4862-BA68-F703B2B4DB30}" dt="2024-11-23T18:48:16.355" v="856" actId="20577"/>
          <ac:spMkLst>
            <pc:docMk/>
            <pc:sldMk cId="4148459834" sldId="262"/>
            <ac:spMk id="3" creationId="{077B744D-E991-1229-EE92-F9259D08A84C}"/>
          </ac:spMkLst>
        </pc:spChg>
      </pc:sldChg>
      <pc:sldChg chg="modSp new mod">
        <pc:chgData name="judy willard" userId="3d642e8415477c3b" providerId="LiveId" clId="{4F13DFC5-45E2-4862-BA68-F703B2B4DB30}" dt="2024-11-23T18:54:18.660" v="976" actId="20577"/>
        <pc:sldMkLst>
          <pc:docMk/>
          <pc:sldMk cId="3363221338" sldId="263"/>
        </pc:sldMkLst>
        <pc:spChg chg="mod">
          <ac:chgData name="judy willard" userId="3d642e8415477c3b" providerId="LiveId" clId="{4F13DFC5-45E2-4862-BA68-F703B2B4DB30}" dt="2024-11-23T18:52:38.364" v="890" actId="20577"/>
          <ac:spMkLst>
            <pc:docMk/>
            <pc:sldMk cId="3363221338" sldId="263"/>
            <ac:spMk id="2" creationId="{36018FF6-2697-D6D3-8855-7FDA33D003E3}"/>
          </ac:spMkLst>
        </pc:spChg>
        <pc:spChg chg="mod">
          <ac:chgData name="judy willard" userId="3d642e8415477c3b" providerId="LiveId" clId="{4F13DFC5-45E2-4862-BA68-F703B2B4DB30}" dt="2024-11-23T18:54:18.660" v="976" actId="20577"/>
          <ac:spMkLst>
            <pc:docMk/>
            <pc:sldMk cId="3363221338" sldId="263"/>
            <ac:spMk id="3" creationId="{573F1C49-B383-5885-1C7F-624682805BF0}"/>
          </ac:spMkLst>
        </pc:spChg>
      </pc:sldChg>
      <pc:sldChg chg="modSp new mod ord">
        <pc:chgData name="judy willard" userId="3d642e8415477c3b" providerId="LiveId" clId="{4F13DFC5-45E2-4862-BA68-F703B2B4DB30}" dt="2024-11-24T22:26:16.836" v="2727" actId="20577"/>
        <pc:sldMkLst>
          <pc:docMk/>
          <pc:sldMk cId="87935998" sldId="264"/>
        </pc:sldMkLst>
        <pc:spChg chg="mod">
          <ac:chgData name="judy willard" userId="3d642e8415477c3b" providerId="LiveId" clId="{4F13DFC5-45E2-4862-BA68-F703B2B4DB30}" dt="2024-11-24T21:39:45.723" v="1925" actId="20577"/>
          <ac:spMkLst>
            <pc:docMk/>
            <pc:sldMk cId="87935998" sldId="264"/>
            <ac:spMk id="2" creationId="{88391E63-01CA-5CC0-2736-92B34172B6B2}"/>
          </ac:spMkLst>
        </pc:spChg>
        <pc:spChg chg="mod">
          <ac:chgData name="judy willard" userId="3d642e8415477c3b" providerId="LiveId" clId="{4F13DFC5-45E2-4862-BA68-F703B2B4DB30}" dt="2024-11-24T22:26:16.836" v="2727" actId="20577"/>
          <ac:spMkLst>
            <pc:docMk/>
            <pc:sldMk cId="87935998" sldId="264"/>
            <ac:spMk id="3" creationId="{B4A82C09-F63C-0D88-E4B5-F9FBC23A9BCA}"/>
          </ac:spMkLst>
        </pc:spChg>
      </pc:sldChg>
      <pc:sldChg chg="modSp new mod">
        <pc:chgData name="judy willard" userId="3d642e8415477c3b" providerId="LiveId" clId="{4F13DFC5-45E2-4862-BA68-F703B2B4DB30}" dt="2024-11-24T20:48:16.216" v="1155" actId="122"/>
        <pc:sldMkLst>
          <pc:docMk/>
          <pc:sldMk cId="4199856410" sldId="265"/>
        </pc:sldMkLst>
        <pc:spChg chg="mod">
          <ac:chgData name="judy willard" userId="3d642e8415477c3b" providerId="LiveId" clId="{4F13DFC5-45E2-4862-BA68-F703B2B4DB30}" dt="2024-11-24T20:46:46.024" v="1075" actId="20577"/>
          <ac:spMkLst>
            <pc:docMk/>
            <pc:sldMk cId="4199856410" sldId="265"/>
            <ac:spMk id="2" creationId="{880A76E2-82DC-04B5-F2BA-B3D264A50EE1}"/>
          </ac:spMkLst>
        </pc:spChg>
        <pc:spChg chg="mod">
          <ac:chgData name="judy willard" userId="3d642e8415477c3b" providerId="LiveId" clId="{4F13DFC5-45E2-4862-BA68-F703B2B4DB30}" dt="2024-11-24T20:48:16.216" v="1155" actId="122"/>
          <ac:spMkLst>
            <pc:docMk/>
            <pc:sldMk cId="4199856410" sldId="265"/>
            <ac:spMk id="3" creationId="{CE0A742A-E088-65FE-6977-D3C402DA0C56}"/>
          </ac:spMkLst>
        </pc:spChg>
      </pc:sldChg>
      <pc:sldChg chg="modSp new mod">
        <pc:chgData name="judy willard" userId="3d642e8415477c3b" providerId="LiveId" clId="{4F13DFC5-45E2-4862-BA68-F703B2B4DB30}" dt="2024-11-24T20:54:08.647" v="1329" actId="14100"/>
        <pc:sldMkLst>
          <pc:docMk/>
          <pc:sldMk cId="1245971692" sldId="266"/>
        </pc:sldMkLst>
        <pc:spChg chg="mod">
          <ac:chgData name="judy willard" userId="3d642e8415477c3b" providerId="LiveId" clId="{4F13DFC5-45E2-4862-BA68-F703B2B4DB30}" dt="2024-11-24T20:51:13.259" v="1162" actId="20577"/>
          <ac:spMkLst>
            <pc:docMk/>
            <pc:sldMk cId="1245971692" sldId="266"/>
            <ac:spMk id="2" creationId="{7121AE3B-5944-7D64-35CA-F8B9B06CAD8C}"/>
          </ac:spMkLst>
        </pc:spChg>
        <pc:spChg chg="mod">
          <ac:chgData name="judy willard" userId="3d642e8415477c3b" providerId="LiveId" clId="{4F13DFC5-45E2-4862-BA68-F703B2B4DB30}" dt="2024-11-24T20:54:08.647" v="1329" actId="14100"/>
          <ac:spMkLst>
            <pc:docMk/>
            <pc:sldMk cId="1245971692" sldId="266"/>
            <ac:spMk id="3" creationId="{D2586D32-D028-FABD-CBCD-B2CC0930B9EB}"/>
          </ac:spMkLst>
        </pc:spChg>
      </pc:sldChg>
      <pc:sldChg chg="addSp delSp modSp new mod">
        <pc:chgData name="judy willard" userId="3d642e8415477c3b" providerId="LiveId" clId="{4F13DFC5-45E2-4862-BA68-F703B2B4DB30}" dt="2024-11-24T21:36:40.948" v="1873" actId="20577"/>
        <pc:sldMkLst>
          <pc:docMk/>
          <pc:sldMk cId="2156494621" sldId="267"/>
        </pc:sldMkLst>
        <pc:spChg chg="mod">
          <ac:chgData name="judy willard" userId="3d642e8415477c3b" providerId="LiveId" clId="{4F13DFC5-45E2-4862-BA68-F703B2B4DB30}" dt="2024-11-24T21:36:40.948" v="1873" actId="20577"/>
          <ac:spMkLst>
            <pc:docMk/>
            <pc:sldMk cId="2156494621" sldId="267"/>
            <ac:spMk id="2" creationId="{A9F6A99C-0EFB-0BBF-7DBF-6C64FA7648C6}"/>
          </ac:spMkLst>
        </pc:spChg>
        <pc:graphicFrameChg chg="add mod">
          <ac:chgData name="judy willard" userId="3d642e8415477c3b" providerId="LiveId" clId="{4F13DFC5-45E2-4862-BA68-F703B2B4DB30}" dt="2024-11-24T21:33:36.378" v="1779" actId="14100"/>
          <ac:graphicFrameMkLst>
            <pc:docMk/>
            <pc:sldMk cId="2156494621" sldId="267"/>
            <ac:graphicFrameMk id="6" creationId="{ABEA142D-01F4-EBD8-93A8-D9F454B35B2E}"/>
          </ac:graphicFrameMkLst>
        </pc:graphicFrameChg>
      </pc:sldChg>
      <pc:sldChg chg="modSp new mod">
        <pc:chgData name="judy willard" userId="3d642e8415477c3b" providerId="LiveId" clId="{4F13DFC5-45E2-4862-BA68-F703B2B4DB30}" dt="2024-11-24T22:02:13.231" v="2235" actId="255"/>
        <pc:sldMkLst>
          <pc:docMk/>
          <pc:sldMk cId="2559805781" sldId="268"/>
        </pc:sldMkLst>
        <pc:spChg chg="mod">
          <ac:chgData name="judy willard" userId="3d642e8415477c3b" providerId="LiveId" clId="{4F13DFC5-45E2-4862-BA68-F703B2B4DB30}" dt="2024-11-24T22:02:13.231" v="2235" actId="255"/>
          <ac:spMkLst>
            <pc:docMk/>
            <pc:sldMk cId="2559805781" sldId="268"/>
            <ac:spMk id="2" creationId="{2D68C44A-FBB5-7B6C-A962-5F5648C0B6AD}"/>
          </ac:spMkLst>
        </pc:spChg>
        <pc:spChg chg="mod">
          <ac:chgData name="judy willard" userId="3d642e8415477c3b" providerId="LiveId" clId="{4F13DFC5-45E2-4862-BA68-F703B2B4DB30}" dt="2024-11-24T22:01:59.064" v="2234" actId="20577"/>
          <ac:spMkLst>
            <pc:docMk/>
            <pc:sldMk cId="2559805781" sldId="268"/>
            <ac:spMk id="3" creationId="{6848A9BD-272A-C5EB-3155-70115625B261}"/>
          </ac:spMkLst>
        </pc:spChg>
      </pc:sldChg>
      <pc:sldChg chg="modSp new mod">
        <pc:chgData name="judy willard" userId="3d642e8415477c3b" providerId="LiveId" clId="{4F13DFC5-45E2-4862-BA68-F703B2B4DB30}" dt="2024-11-25T20:10:11.282" v="3637" actId="20577"/>
        <pc:sldMkLst>
          <pc:docMk/>
          <pc:sldMk cId="777081832" sldId="269"/>
        </pc:sldMkLst>
        <pc:spChg chg="mod">
          <ac:chgData name="judy willard" userId="3d642e8415477c3b" providerId="LiveId" clId="{4F13DFC5-45E2-4862-BA68-F703B2B4DB30}" dt="2024-11-24T22:27:28.952" v="2733" actId="20577"/>
          <ac:spMkLst>
            <pc:docMk/>
            <pc:sldMk cId="777081832" sldId="269"/>
            <ac:spMk id="2" creationId="{E0F96B6A-179B-590E-6377-3D88C52BB326}"/>
          </ac:spMkLst>
        </pc:spChg>
        <pc:spChg chg="mod">
          <ac:chgData name="judy willard" userId="3d642e8415477c3b" providerId="LiveId" clId="{4F13DFC5-45E2-4862-BA68-F703B2B4DB30}" dt="2024-11-25T20:10:11.282" v="3637" actId="20577"/>
          <ac:spMkLst>
            <pc:docMk/>
            <pc:sldMk cId="777081832" sldId="269"/>
            <ac:spMk id="3" creationId="{C43402A5-6A2E-E0B4-CD04-9B064172AB5F}"/>
          </ac:spMkLst>
        </pc:spChg>
      </pc:sldChg>
      <pc:sldChg chg="modSp new mod">
        <pc:chgData name="judy willard" userId="3d642e8415477c3b" providerId="LiveId" clId="{4F13DFC5-45E2-4862-BA68-F703B2B4DB30}" dt="2024-11-24T22:44:03.603" v="3576" actId="20577"/>
        <pc:sldMkLst>
          <pc:docMk/>
          <pc:sldMk cId="3111481276" sldId="270"/>
        </pc:sldMkLst>
        <pc:spChg chg="mod">
          <ac:chgData name="judy willard" userId="3d642e8415477c3b" providerId="LiveId" clId="{4F13DFC5-45E2-4862-BA68-F703B2B4DB30}" dt="2024-11-24T22:44:03.603" v="3576" actId="20577"/>
          <ac:spMkLst>
            <pc:docMk/>
            <pc:sldMk cId="3111481276" sldId="270"/>
            <ac:spMk id="2" creationId="{9BE37F2F-138C-8508-4640-E33FBEADBB4B}"/>
          </ac:spMkLst>
        </pc:spChg>
        <pc:spChg chg="mod">
          <ac:chgData name="judy willard" userId="3d642e8415477c3b" providerId="LiveId" clId="{4F13DFC5-45E2-4862-BA68-F703B2B4DB30}" dt="2024-11-24T22:18:40.310" v="2494" actId="20577"/>
          <ac:spMkLst>
            <pc:docMk/>
            <pc:sldMk cId="3111481276" sldId="270"/>
            <ac:spMk id="3" creationId="{06C6E971-D4A2-64E1-E510-7B9E26D42C51}"/>
          </ac:spMkLst>
        </pc:spChg>
      </pc:sldChg>
      <pc:sldChg chg="modSp new mod">
        <pc:chgData name="judy willard" userId="3d642e8415477c3b" providerId="LiveId" clId="{4F13DFC5-45E2-4862-BA68-F703B2B4DB30}" dt="2024-11-25T20:31:04.890" v="4303" actId="255"/>
        <pc:sldMkLst>
          <pc:docMk/>
          <pc:sldMk cId="964192022" sldId="271"/>
        </pc:sldMkLst>
        <pc:spChg chg="mod">
          <ac:chgData name="judy willard" userId="3d642e8415477c3b" providerId="LiveId" clId="{4F13DFC5-45E2-4862-BA68-F703B2B4DB30}" dt="2024-11-24T22:40:54.449" v="3493" actId="20577"/>
          <ac:spMkLst>
            <pc:docMk/>
            <pc:sldMk cId="964192022" sldId="271"/>
            <ac:spMk id="2" creationId="{A85536B9-402B-F315-F7BC-B81655755FDD}"/>
          </ac:spMkLst>
        </pc:spChg>
        <pc:spChg chg="mod">
          <ac:chgData name="judy willard" userId="3d642e8415477c3b" providerId="LiveId" clId="{4F13DFC5-45E2-4862-BA68-F703B2B4DB30}" dt="2024-11-25T20:31:04.890" v="4303" actId="255"/>
          <ac:spMkLst>
            <pc:docMk/>
            <pc:sldMk cId="964192022" sldId="271"/>
            <ac:spMk id="3" creationId="{037047FF-7EE7-EB5B-CAF6-8A2A834AF69F}"/>
          </ac:spMkLst>
        </pc:spChg>
      </pc:sldChg>
      <pc:sldChg chg="modSp new mod">
        <pc:chgData name="judy willard" userId="3d642e8415477c3b" providerId="LiveId" clId="{4F13DFC5-45E2-4862-BA68-F703B2B4DB30}" dt="2024-11-25T20:31:26.524" v="4304" actId="255"/>
        <pc:sldMkLst>
          <pc:docMk/>
          <pc:sldMk cId="3210109570" sldId="272"/>
        </pc:sldMkLst>
        <pc:spChg chg="mod">
          <ac:chgData name="judy willard" userId="3d642e8415477c3b" providerId="LiveId" clId="{4F13DFC5-45E2-4862-BA68-F703B2B4DB30}" dt="2024-11-25T20:19:48.962" v="4060" actId="20577"/>
          <ac:spMkLst>
            <pc:docMk/>
            <pc:sldMk cId="3210109570" sldId="272"/>
            <ac:spMk id="2" creationId="{3C4D4421-676C-468B-6C7E-8BCA7E1F0BCC}"/>
          </ac:spMkLst>
        </pc:spChg>
        <pc:spChg chg="mod">
          <ac:chgData name="judy willard" userId="3d642e8415477c3b" providerId="LiveId" clId="{4F13DFC5-45E2-4862-BA68-F703B2B4DB30}" dt="2024-11-25T20:31:26.524" v="4304" actId="255"/>
          <ac:spMkLst>
            <pc:docMk/>
            <pc:sldMk cId="3210109570" sldId="272"/>
            <ac:spMk id="3" creationId="{F22B96A1-6798-64A3-6F63-950B9D0E43A5}"/>
          </ac:spMkLst>
        </pc:spChg>
      </pc:sldChg>
      <pc:sldChg chg="modSp new mod">
        <pc:chgData name="judy willard" userId="3d642e8415477c3b" providerId="LiveId" clId="{4F13DFC5-45E2-4862-BA68-F703B2B4DB30}" dt="2024-11-25T20:37:11.259" v="4472" actId="14100"/>
        <pc:sldMkLst>
          <pc:docMk/>
          <pc:sldMk cId="2354798196" sldId="273"/>
        </pc:sldMkLst>
        <pc:spChg chg="mod">
          <ac:chgData name="judy willard" userId="3d642e8415477c3b" providerId="LiveId" clId="{4F13DFC5-45E2-4862-BA68-F703B2B4DB30}" dt="2024-11-25T20:34:42.774" v="4397" actId="20577"/>
          <ac:spMkLst>
            <pc:docMk/>
            <pc:sldMk cId="2354798196" sldId="273"/>
            <ac:spMk id="2" creationId="{DEADE809-ED27-0755-4397-1AFB5BC36991}"/>
          </ac:spMkLst>
        </pc:spChg>
        <pc:spChg chg="mod">
          <ac:chgData name="judy willard" userId="3d642e8415477c3b" providerId="LiveId" clId="{4F13DFC5-45E2-4862-BA68-F703B2B4DB30}" dt="2024-11-25T20:37:11.259" v="4472" actId="14100"/>
          <ac:spMkLst>
            <pc:docMk/>
            <pc:sldMk cId="2354798196" sldId="273"/>
            <ac:spMk id="3" creationId="{94D877F1-C5FC-8AF9-34B7-3F32DC16CEF8}"/>
          </ac:spMkLst>
        </pc:spChg>
      </pc:sldChg>
      <pc:sldChg chg="modSp new mod">
        <pc:chgData name="judy willard" userId="3d642e8415477c3b" providerId="LiveId" clId="{4F13DFC5-45E2-4862-BA68-F703B2B4DB30}" dt="2024-11-24T22:47:05.024" v="3606" actId="14100"/>
        <pc:sldMkLst>
          <pc:docMk/>
          <pc:sldMk cId="4290441821" sldId="274"/>
        </pc:sldMkLst>
        <pc:spChg chg="mod">
          <ac:chgData name="judy willard" userId="3d642e8415477c3b" providerId="LiveId" clId="{4F13DFC5-45E2-4862-BA68-F703B2B4DB30}" dt="2024-11-24T22:46:55.539" v="3605" actId="20577"/>
          <ac:spMkLst>
            <pc:docMk/>
            <pc:sldMk cId="4290441821" sldId="274"/>
            <ac:spMk id="2" creationId="{01FC6411-B5BC-12B5-B94E-3663BF23FC90}"/>
          </ac:spMkLst>
        </pc:spChg>
        <pc:spChg chg="mod">
          <ac:chgData name="judy willard" userId="3d642e8415477c3b" providerId="LiveId" clId="{4F13DFC5-45E2-4862-BA68-F703B2B4DB30}" dt="2024-11-24T22:47:05.024" v="3606" actId="14100"/>
          <ac:spMkLst>
            <pc:docMk/>
            <pc:sldMk cId="4290441821" sldId="274"/>
            <ac:spMk id="3" creationId="{B8061A51-B82E-1340-0370-4E2F77471804}"/>
          </ac:spMkLst>
        </pc:spChg>
      </pc:sldChg>
      <pc:sldChg chg="modSp new mod">
        <pc:chgData name="judy willard" userId="3d642e8415477c3b" providerId="LiveId" clId="{4F13DFC5-45E2-4862-BA68-F703B2B4DB30}" dt="2024-11-25T20:29:40.349" v="4297" actId="255"/>
        <pc:sldMkLst>
          <pc:docMk/>
          <pc:sldMk cId="2648606724" sldId="275"/>
        </pc:sldMkLst>
        <pc:spChg chg="mod">
          <ac:chgData name="judy willard" userId="3d642e8415477c3b" providerId="LiveId" clId="{4F13DFC5-45E2-4862-BA68-F703B2B4DB30}" dt="2024-11-25T20:20:47.332" v="4084" actId="20577"/>
          <ac:spMkLst>
            <pc:docMk/>
            <pc:sldMk cId="2648606724" sldId="275"/>
            <ac:spMk id="2" creationId="{4DCD0E00-1423-C36F-3214-C61C4DD62D8C}"/>
          </ac:spMkLst>
        </pc:spChg>
        <pc:spChg chg="mod">
          <ac:chgData name="judy willard" userId="3d642e8415477c3b" providerId="LiveId" clId="{4F13DFC5-45E2-4862-BA68-F703B2B4DB30}" dt="2024-11-25T20:29:40.349" v="4297" actId="255"/>
          <ac:spMkLst>
            <pc:docMk/>
            <pc:sldMk cId="2648606724" sldId="275"/>
            <ac:spMk id="3" creationId="{B42152AF-6B4A-A073-EA9E-EC7E143EA96F}"/>
          </ac:spMkLst>
        </pc:spChg>
      </pc:sldChg>
      <pc:sldChg chg="modSp new mod">
        <pc:chgData name="judy willard" userId="3d642e8415477c3b" providerId="LiveId" clId="{4F13DFC5-45E2-4862-BA68-F703B2B4DB30}" dt="2024-11-25T20:32:14.164" v="4308" actId="27636"/>
        <pc:sldMkLst>
          <pc:docMk/>
          <pc:sldMk cId="773399345" sldId="276"/>
        </pc:sldMkLst>
        <pc:spChg chg="mod">
          <ac:chgData name="judy willard" userId="3d642e8415477c3b" providerId="LiveId" clId="{4F13DFC5-45E2-4862-BA68-F703B2B4DB30}" dt="2024-11-25T20:16:29.760" v="3882" actId="20577"/>
          <ac:spMkLst>
            <pc:docMk/>
            <pc:sldMk cId="773399345" sldId="276"/>
            <ac:spMk id="2" creationId="{0AB0FCCD-1330-9329-69C7-9EE42C9E319D}"/>
          </ac:spMkLst>
        </pc:spChg>
        <pc:spChg chg="mod">
          <ac:chgData name="judy willard" userId="3d642e8415477c3b" providerId="LiveId" clId="{4F13DFC5-45E2-4862-BA68-F703B2B4DB30}" dt="2024-11-25T20:32:14.164" v="4308" actId="27636"/>
          <ac:spMkLst>
            <pc:docMk/>
            <pc:sldMk cId="773399345" sldId="276"/>
            <ac:spMk id="3" creationId="{6AD4B4B6-69E4-05C8-AA17-6D177A0F38E5}"/>
          </ac:spMkLst>
        </pc:spChg>
      </pc:sldChg>
      <pc:sldChg chg="modSp new mod">
        <pc:chgData name="judy willard" userId="3d642e8415477c3b" providerId="LiveId" clId="{4F13DFC5-45E2-4862-BA68-F703B2B4DB30}" dt="2024-11-25T20:39:16.460" v="4521" actId="12"/>
        <pc:sldMkLst>
          <pc:docMk/>
          <pc:sldMk cId="2126005109" sldId="277"/>
        </pc:sldMkLst>
        <pc:spChg chg="mod">
          <ac:chgData name="judy willard" userId="3d642e8415477c3b" providerId="LiveId" clId="{4F13DFC5-45E2-4862-BA68-F703B2B4DB30}" dt="2024-11-25T20:38:33.589" v="4499" actId="6549"/>
          <ac:spMkLst>
            <pc:docMk/>
            <pc:sldMk cId="2126005109" sldId="277"/>
            <ac:spMk id="2" creationId="{58AD9316-AA5D-61AB-29B7-B7768F65A768}"/>
          </ac:spMkLst>
        </pc:spChg>
        <pc:spChg chg="mod">
          <ac:chgData name="judy willard" userId="3d642e8415477c3b" providerId="LiveId" clId="{4F13DFC5-45E2-4862-BA68-F703B2B4DB30}" dt="2024-11-25T20:39:16.460" v="4521" actId="12"/>
          <ac:spMkLst>
            <pc:docMk/>
            <pc:sldMk cId="2126005109" sldId="277"/>
            <ac:spMk id="3" creationId="{A618B4FA-678B-8D66-BADE-02861F8E083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Annual Assessment</a:t>
            </a:r>
            <a:r>
              <a:rPr lang="en-US" baseline="0" dirty="0"/>
              <a:t> 2017 to 2024 Comparing Actual to US Inflation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7584851101009989E-2"/>
          <c:y val="0.13039257120929584"/>
          <c:w val="0.93788410530585919"/>
          <c:h val="0.7768887006812985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With inflation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2"/>
                <c:pt idx="0">
                  <c:v>2017</c:v>
                </c:pt>
                <c:pt idx="1">
                  <c:v>2024</c:v>
                </c:pt>
              </c:numCache>
              <c:extLst/>
            </c:numRef>
          </c:cat>
          <c:val>
            <c:numRef>
              <c:f>Sheet1!$B$2:$B$5</c:f>
              <c:numCache>
                <c:formatCode>General</c:formatCode>
                <c:ptCount val="2"/>
                <c:pt idx="0">
                  <c:v>165</c:v>
                </c:pt>
                <c:pt idx="1">
                  <c:v>212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0-DD4C-4868-AAD5-51A7F25D035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Actual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2"/>
                <c:pt idx="0">
                  <c:v>2017</c:v>
                </c:pt>
                <c:pt idx="1">
                  <c:v>2024</c:v>
                </c:pt>
              </c:numCache>
              <c:extLst/>
            </c:numRef>
          </c:cat>
          <c:val>
            <c:numRef>
              <c:f>Sheet1!$C$2:$C$5</c:f>
              <c:numCache>
                <c:formatCode>General</c:formatCode>
                <c:ptCount val="2"/>
                <c:pt idx="0">
                  <c:v>165</c:v>
                </c:pt>
                <c:pt idx="1">
                  <c:v>170</c:v>
                </c:pt>
              </c:numCache>
              <c:extLst/>
            </c:numRef>
          </c:val>
          <c:smooth val="0"/>
          <c:extLst>
            <c:ext xmlns:c16="http://schemas.microsoft.com/office/drawing/2014/chart" uri="{C3380CC4-5D6E-409C-BE32-E72D297353CC}">
              <c16:uniqueId val="{00000001-DD4C-4868-AAD5-51A7F25D03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8030447"/>
        <c:axId val="408030927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Sheet1!$D$1</c15:sqref>
                        </c15:formulaRef>
                      </c:ext>
                    </c:extLst>
                    <c:strCache>
                      <c:ptCount val="1"/>
                      <c:pt idx="0">
                        <c:v>Column1</c:v>
                      </c:pt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Sheet1!$A$2:$A$5</c15:sqref>
                        </c15:formulaRef>
                      </c:ext>
                    </c:extLst>
                    <c:numCache>
                      <c:formatCode>General</c:formatCode>
                      <c:ptCount val="2"/>
                      <c:pt idx="0">
                        <c:v>2017</c:v>
                      </c:pt>
                      <c:pt idx="1">
                        <c:v>2024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Sheet1!$D$2:$D$5</c15:sqref>
                        </c15:formulaRef>
                      </c:ext>
                    </c:extLst>
                    <c:numCache>
                      <c:formatCode>General</c:formatCode>
                      <c:ptCount val="2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2-DD4C-4868-AAD5-51A7F25D0352}"/>
                  </c:ext>
                </c:extLst>
              </c15:ser>
            </c15:filteredLineSeries>
          </c:ext>
        </c:extLst>
      </c:lineChart>
      <c:catAx>
        <c:axId val="408030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030927"/>
        <c:crosses val="autoZero"/>
        <c:auto val="1"/>
        <c:lblAlgn val="ctr"/>
        <c:lblOffset val="100"/>
        <c:noMultiLvlLbl val="0"/>
      </c:catAx>
      <c:valAx>
        <c:axId val="40803092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80304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1/6/2025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judwillard48@gmail.co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53B70-BED8-617F-4BD0-ABAE4E9BDD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742465"/>
            <a:ext cx="8144134" cy="1373070"/>
          </a:xfrm>
        </p:spPr>
        <p:txBody>
          <a:bodyPr/>
          <a:lstStyle/>
          <a:p>
            <a:r>
              <a:rPr lang="en-US" dirty="0"/>
              <a:t>Oleander Pines Association, Inc.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9D83CD-5FC6-A733-7A14-B583DD03D229}"/>
              </a:ext>
            </a:extLst>
          </p:cNvPr>
          <p:cNvSpPr txBox="1"/>
          <p:nvPr/>
        </p:nvSpPr>
        <p:spPr>
          <a:xfrm>
            <a:off x="2743200" y="478971"/>
            <a:ext cx="75546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>
                <a:latin typeface="Script MT Bold" panose="03040602040607080904" pitchFamily="66" charset="0"/>
              </a:rPr>
              <a:t>Welcome!</a:t>
            </a:r>
          </a:p>
        </p:txBody>
      </p:sp>
    </p:spTree>
    <p:extLst>
      <p:ext uri="{BB962C8B-B14F-4D97-AF65-F5344CB8AC3E}">
        <p14:creationId xmlns:p14="http://schemas.microsoft.com/office/powerpoint/2010/main" val="9476386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FE956C-D6F9-AA48-7A52-7EBCFCDF3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0334" y="782198"/>
            <a:ext cx="6488934" cy="766039"/>
          </a:xfrm>
        </p:spPr>
        <p:txBody>
          <a:bodyPr>
            <a:normAutofit/>
          </a:bodyPr>
          <a:lstStyle/>
          <a:p>
            <a:r>
              <a:rPr lang="en-US" sz="4800" dirty="0"/>
              <a:t>Operational Budget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ABB6E87E-2D35-0DD8-444A-7222CB34E5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3520876"/>
              </p:ext>
            </p:extLst>
          </p:nvPr>
        </p:nvGraphicFramePr>
        <p:xfrm>
          <a:off x="616945" y="1718631"/>
          <a:ext cx="10157551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8790">
                  <a:extLst>
                    <a:ext uri="{9D8B030D-6E8A-4147-A177-3AD203B41FA5}">
                      <a16:colId xmlns:a16="http://schemas.microsoft.com/office/drawing/2014/main" val="2409074495"/>
                    </a:ext>
                  </a:extLst>
                </a:gridCol>
                <a:gridCol w="1696598">
                  <a:extLst>
                    <a:ext uri="{9D8B030D-6E8A-4147-A177-3AD203B41FA5}">
                      <a16:colId xmlns:a16="http://schemas.microsoft.com/office/drawing/2014/main" val="1415754275"/>
                    </a:ext>
                  </a:extLst>
                </a:gridCol>
                <a:gridCol w="1983036">
                  <a:extLst>
                    <a:ext uri="{9D8B030D-6E8A-4147-A177-3AD203B41FA5}">
                      <a16:colId xmlns:a16="http://schemas.microsoft.com/office/drawing/2014/main" val="3809435950"/>
                    </a:ext>
                  </a:extLst>
                </a:gridCol>
                <a:gridCol w="1663547">
                  <a:extLst>
                    <a:ext uri="{9D8B030D-6E8A-4147-A177-3AD203B41FA5}">
                      <a16:colId xmlns:a16="http://schemas.microsoft.com/office/drawing/2014/main" val="2582498849"/>
                    </a:ext>
                  </a:extLst>
                </a:gridCol>
                <a:gridCol w="1685580">
                  <a:extLst>
                    <a:ext uri="{9D8B030D-6E8A-4147-A177-3AD203B41FA5}">
                      <a16:colId xmlns:a16="http://schemas.microsoft.com/office/drawing/2014/main" val="2813645326"/>
                    </a:ext>
                  </a:extLst>
                </a:gridCol>
              </a:tblGrid>
              <a:tr h="935381">
                <a:tc>
                  <a:txBody>
                    <a:bodyPr/>
                    <a:lstStyle/>
                    <a:p>
                      <a:r>
                        <a:rPr lang="en-US" sz="2800" dirty="0"/>
                        <a:t>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2024 Budget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To date (Nov)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rgbClr val="FFFF00"/>
                          </a:solidFill>
                        </a:rPr>
                        <a:t>Estimate</a:t>
                      </a:r>
                      <a:r>
                        <a:rPr lang="en-US" sz="2800" dirty="0"/>
                        <a:t>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2025 Budget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7608066"/>
                  </a:ext>
                </a:extLst>
              </a:tr>
              <a:tr h="512951">
                <a:tc>
                  <a:txBody>
                    <a:bodyPr/>
                    <a:lstStyle/>
                    <a:p>
                      <a:r>
                        <a:rPr lang="en-US" sz="2800" dirty="0"/>
                        <a:t> Total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27,886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16,861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25,116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30,300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20015"/>
                  </a:ext>
                </a:extLst>
              </a:tr>
              <a:tr h="51295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1604020"/>
                  </a:ext>
                </a:extLst>
              </a:tr>
              <a:tr h="9353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Cash Carried Forward </a:t>
                      </a:r>
                      <a:r>
                        <a:rPr lang="en-US" sz="2000" i="1" dirty="0"/>
                        <a:t>from prior yr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3,695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5,008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5,421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80578"/>
                  </a:ext>
                </a:extLst>
              </a:tr>
              <a:tr h="814687">
                <a:tc>
                  <a:txBody>
                    <a:bodyPr/>
                    <a:lstStyle/>
                    <a:p>
                      <a:r>
                        <a:rPr lang="en-US" sz="2800" dirty="0"/>
                        <a:t>Revenue – </a:t>
                      </a:r>
                      <a:r>
                        <a:rPr lang="en-US" sz="2000" i="1" dirty="0"/>
                        <a:t>interest, assessments,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24,191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25,519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25,529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24,340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925090"/>
                  </a:ext>
                </a:extLst>
              </a:tr>
              <a:tr h="51295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0599389"/>
                  </a:ext>
                </a:extLst>
              </a:tr>
              <a:tr h="512951">
                <a:tc>
                  <a:txBody>
                    <a:bodyPr/>
                    <a:lstStyle/>
                    <a:p>
                      <a:r>
                        <a:rPr lang="en-US" sz="2800" dirty="0"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13,666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5,421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0186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3857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F8C95-86FF-EB55-C6BF-6F75A5407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2025 Operations Budget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F6BE3A3-0808-5F00-EB4F-0D85ADDFAC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8966740"/>
              </p:ext>
            </p:extLst>
          </p:nvPr>
        </p:nvGraphicFramePr>
        <p:xfrm>
          <a:off x="681038" y="2049137"/>
          <a:ext cx="9613900" cy="463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6950">
                  <a:extLst>
                    <a:ext uri="{9D8B030D-6E8A-4147-A177-3AD203B41FA5}">
                      <a16:colId xmlns:a16="http://schemas.microsoft.com/office/drawing/2014/main" val="1647743917"/>
                    </a:ext>
                  </a:extLst>
                </a:gridCol>
                <a:gridCol w="4806950">
                  <a:extLst>
                    <a:ext uri="{9D8B030D-6E8A-4147-A177-3AD203B41FA5}">
                      <a16:colId xmlns:a16="http://schemas.microsoft.com/office/drawing/2014/main" val="1680848450"/>
                    </a:ext>
                  </a:extLst>
                </a:gridCol>
              </a:tblGrid>
              <a:tr h="406798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835824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Water and Electric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2,200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3332235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Common Grounds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14,600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0853295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Administrative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5,500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05836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Insurance, Legal, Taxes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5,100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452088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Capital Reserve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4581237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Contingency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1,900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0806749"/>
                  </a:ext>
                </a:extLst>
              </a:tr>
              <a:tr h="406798">
                <a:tc>
                  <a:txBody>
                    <a:bodyPr/>
                    <a:lstStyle/>
                    <a:p>
                      <a:r>
                        <a:rPr lang="en-US" sz="3200" dirty="0"/>
                        <a:t>Total Expenses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30,300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7897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18087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8C44A-FBB5-7B6C-A962-5F5648C0B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Capital Reserve Fund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8A9BD-272A-C5EB-3155-70115625B2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In 2017, the fund was just starting</a:t>
            </a:r>
          </a:p>
          <a:p>
            <a:endParaRPr lang="en-US" sz="4400" dirty="0"/>
          </a:p>
          <a:p>
            <a:r>
              <a:rPr lang="en-US" sz="4400" dirty="0"/>
              <a:t>Now in 2024, without increasing our annual assessments, we will finish the year with about $31,000.</a:t>
            </a:r>
          </a:p>
        </p:txBody>
      </p:sp>
    </p:spTree>
    <p:extLst>
      <p:ext uri="{BB962C8B-B14F-4D97-AF65-F5344CB8AC3E}">
        <p14:creationId xmlns:p14="http://schemas.microsoft.com/office/powerpoint/2010/main" val="2559805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2A0CB-301D-F3EC-1E94-621355C36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Capital Reserve Budget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A69AB2-8B52-0BEE-004B-C7E4D0CF662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3540134"/>
              </p:ext>
            </p:extLst>
          </p:nvPr>
        </p:nvGraphicFramePr>
        <p:xfrm>
          <a:off x="681038" y="2336799"/>
          <a:ext cx="10324813" cy="39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79017">
                  <a:extLst>
                    <a:ext uri="{9D8B030D-6E8A-4147-A177-3AD203B41FA5}">
                      <a16:colId xmlns:a16="http://schemas.microsoft.com/office/drawing/2014/main" val="2783384896"/>
                    </a:ext>
                  </a:extLst>
                </a:gridCol>
                <a:gridCol w="2602936">
                  <a:extLst>
                    <a:ext uri="{9D8B030D-6E8A-4147-A177-3AD203B41FA5}">
                      <a16:colId xmlns:a16="http://schemas.microsoft.com/office/drawing/2014/main" val="2457241478"/>
                    </a:ext>
                  </a:extLst>
                </a:gridCol>
                <a:gridCol w="2442860">
                  <a:extLst>
                    <a:ext uri="{9D8B030D-6E8A-4147-A177-3AD203B41FA5}">
                      <a16:colId xmlns:a16="http://schemas.microsoft.com/office/drawing/2014/main" val="1438839463"/>
                    </a:ext>
                  </a:extLst>
                </a:gridCol>
              </a:tblGrid>
              <a:tr h="570482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Est.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Est. 2025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526417"/>
                  </a:ext>
                </a:extLst>
              </a:tr>
              <a:tr h="683280">
                <a:tc>
                  <a:txBody>
                    <a:bodyPr/>
                    <a:lstStyle/>
                    <a:p>
                      <a:r>
                        <a:rPr lang="en-US" sz="3200" dirty="0"/>
                        <a:t>Beginning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28,500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31,400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6571892"/>
                  </a:ext>
                </a:extLst>
              </a:tr>
              <a:tr h="683280">
                <a:tc>
                  <a:txBody>
                    <a:bodyPr/>
                    <a:lstStyle/>
                    <a:p>
                      <a:r>
                        <a:rPr lang="en-US" sz="3200" dirty="0"/>
                        <a:t>Interest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200109"/>
                  </a:ext>
                </a:extLst>
              </a:tr>
              <a:tr h="683280">
                <a:tc>
                  <a:txBody>
                    <a:bodyPr/>
                    <a:lstStyle/>
                    <a:p>
                      <a:r>
                        <a:rPr lang="en-US" sz="3200" dirty="0"/>
                        <a:t>Registration Fees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135255"/>
                  </a:ext>
                </a:extLst>
              </a:tr>
              <a:tr h="683280">
                <a:tc>
                  <a:txBody>
                    <a:bodyPr/>
                    <a:lstStyle/>
                    <a:p>
                      <a:r>
                        <a:rPr lang="en-US" sz="3200" dirty="0"/>
                        <a:t>Transfer from Operations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1,000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1,000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848833"/>
                  </a:ext>
                </a:extLst>
              </a:tr>
              <a:tr h="683280">
                <a:tc>
                  <a:txBody>
                    <a:bodyPr/>
                    <a:lstStyle/>
                    <a:p>
                      <a:r>
                        <a:rPr lang="en-US" sz="3200" dirty="0"/>
                        <a:t>Ending 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/>
                        <a:t>31,400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34,600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8506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589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18FF6-2697-D6D3-8855-7FDA33D00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3F1C49-B383-5885-1C7F-624682805B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Judy Willard</a:t>
            </a:r>
          </a:p>
          <a:p>
            <a:r>
              <a:rPr lang="en-US" sz="4800" dirty="0"/>
              <a:t>6723 Dickinson Terrace</a:t>
            </a:r>
          </a:p>
          <a:p>
            <a:r>
              <a:rPr lang="en-US" sz="4800" dirty="0">
                <a:hlinkClick r:id="rId2"/>
              </a:rPr>
              <a:t>judwillard48@gmail.com</a:t>
            </a:r>
            <a:endParaRPr lang="en-US" sz="4800" dirty="0"/>
          </a:p>
          <a:p>
            <a:r>
              <a:rPr lang="en-US" sz="4800"/>
              <a:t>Text me    716-471-9217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363221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F96B6A-179B-590E-6377-3D88C52BB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402A5-6A2E-E0B4-CD04-9B064172A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079171"/>
            <a:ext cx="10183622" cy="4778829"/>
          </a:xfrm>
        </p:spPr>
        <p:txBody>
          <a:bodyPr>
            <a:normAutofit/>
          </a:bodyPr>
          <a:lstStyle/>
          <a:p>
            <a:r>
              <a:rPr lang="en-US" sz="3200" dirty="0"/>
              <a:t>Common Grounds</a:t>
            </a:r>
          </a:p>
          <a:p>
            <a:pPr lvl="1"/>
            <a:r>
              <a:rPr lang="en-US" sz="3200" dirty="0"/>
              <a:t>Main Drainage Pipes</a:t>
            </a:r>
          </a:p>
          <a:p>
            <a:pPr lvl="1"/>
            <a:r>
              <a:rPr lang="en-US" sz="3200" dirty="0"/>
              <a:t>Reyes Landscape contract</a:t>
            </a:r>
          </a:p>
          <a:p>
            <a:pPr lvl="1"/>
            <a:r>
              <a:rPr lang="en-US" sz="3200" dirty="0"/>
              <a:t>Entrance power washing, painting, and mulching</a:t>
            </a:r>
          </a:p>
          <a:p>
            <a:pPr lvl="1"/>
            <a:r>
              <a:rPr lang="en-US" sz="3200" dirty="0"/>
              <a:t>West drainage ditch</a:t>
            </a:r>
          </a:p>
          <a:p>
            <a:pPr lvl="1"/>
            <a:r>
              <a:rPr lang="en-US" sz="3200" dirty="0"/>
              <a:t>North community property line drainage</a:t>
            </a:r>
          </a:p>
          <a:p>
            <a:pPr lvl="1"/>
            <a:r>
              <a:rPr lang="en-US" sz="3200" dirty="0"/>
              <a:t>Drainage along Florida gutter county repair</a:t>
            </a:r>
          </a:p>
          <a:p>
            <a:pPr lvl="1"/>
            <a:r>
              <a:rPr lang="en-US" sz="3200" dirty="0"/>
              <a:t>Weed/feed/bug/fungus control</a:t>
            </a:r>
          </a:p>
          <a:p>
            <a:pPr lvl="1"/>
            <a:r>
              <a:rPr lang="en-US" sz="3200" dirty="0"/>
              <a:t>Irrigation</a:t>
            </a:r>
          </a:p>
        </p:txBody>
      </p:sp>
    </p:spTree>
    <p:extLst>
      <p:ext uri="{BB962C8B-B14F-4D97-AF65-F5344CB8AC3E}">
        <p14:creationId xmlns:p14="http://schemas.microsoft.com/office/powerpoint/2010/main" val="7770818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36B9-402B-F315-F7BC-B81655755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047FF-7EE7-EB5B-CAF6-8A2A834AF6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269475"/>
            <a:ext cx="9613861" cy="40542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Committee Reports</a:t>
            </a:r>
          </a:p>
          <a:p>
            <a:pPr marL="0" indent="0">
              <a:buNone/>
            </a:pPr>
            <a:endParaRPr lang="en-US" sz="3200" dirty="0"/>
          </a:p>
          <a:p>
            <a:pPr lvl="1"/>
            <a:r>
              <a:rPr lang="en-US" sz="3600" dirty="0"/>
              <a:t>Architectural Control Committee ACC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Compliance</a:t>
            </a:r>
          </a:p>
          <a:p>
            <a:pPr lvl="1"/>
            <a:endParaRPr lang="en-US" sz="3600" dirty="0"/>
          </a:p>
          <a:p>
            <a:pPr lvl="1"/>
            <a:r>
              <a:rPr lang="en-US" sz="3600" dirty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9641920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D4421-676C-468B-6C7E-8BCA7E1F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– President’s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B96A1-6798-64A3-6F63-950B9D0E43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12571"/>
            <a:ext cx="9613861" cy="3320144"/>
          </a:xfrm>
        </p:spPr>
        <p:txBody>
          <a:bodyPr>
            <a:normAutofit/>
          </a:bodyPr>
          <a:lstStyle/>
          <a:p>
            <a:r>
              <a:rPr lang="en-US" sz="4400" dirty="0"/>
              <a:t>Board Policies</a:t>
            </a:r>
          </a:p>
          <a:p>
            <a:r>
              <a:rPr lang="en-US" sz="4400" dirty="0"/>
              <a:t>Home Sales/ New Members</a:t>
            </a:r>
          </a:p>
          <a:p>
            <a:r>
              <a:rPr lang="en-US" sz="4400" dirty="0"/>
              <a:t>Review of Committees</a:t>
            </a:r>
          </a:p>
        </p:txBody>
      </p:sp>
    </p:spTree>
    <p:extLst>
      <p:ext uri="{BB962C8B-B14F-4D97-AF65-F5344CB8AC3E}">
        <p14:creationId xmlns:p14="http://schemas.microsoft.com/office/powerpoint/2010/main" val="32101095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D0E00-1423-C36F-3214-C61C4DD62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– President’s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152AF-6B4A-A073-EA9E-EC7E143EA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6257"/>
            <a:ext cx="9613861" cy="4114800"/>
          </a:xfrm>
        </p:spPr>
        <p:txBody>
          <a:bodyPr>
            <a:normAutofit/>
          </a:bodyPr>
          <a:lstStyle/>
          <a:p>
            <a:r>
              <a:rPr lang="en-US" sz="3200" dirty="0"/>
              <a:t>Florida HOA Statute Member Bill of Rights</a:t>
            </a:r>
          </a:p>
          <a:p>
            <a:pPr lvl="1"/>
            <a:r>
              <a:rPr lang="en-US" sz="2800" dirty="0"/>
              <a:t>Administrative</a:t>
            </a:r>
          </a:p>
          <a:p>
            <a:pPr lvl="2"/>
            <a:r>
              <a:rPr lang="en-US" sz="2800" dirty="0"/>
              <a:t>Debit cards</a:t>
            </a:r>
          </a:p>
          <a:p>
            <a:pPr lvl="2"/>
            <a:r>
              <a:rPr lang="en-US" sz="2800" dirty="0"/>
              <a:t>Accounting of amounts owed</a:t>
            </a:r>
          </a:p>
          <a:p>
            <a:pPr lvl="2"/>
            <a:r>
              <a:rPr lang="en-US" sz="2800" dirty="0"/>
              <a:t>LCAM (community association managers)</a:t>
            </a:r>
          </a:p>
          <a:p>
            <a:pPr lvl="2"/>
            <a:r>
              <a:rPr lang="en-US" sz="2800" dirty="0"/>
              <a:t>Insurance</a:t>
            </a:r>
          </a:p>
          <a:p>
            <a:pPr lvl="2"/>
            <a:r>
              <a:rPr lang="en-US" sz="2800" dirty="0"/>
              <a:t>Records</a:t>
            </a:r>
          </a:p>
          <a:p>
            <a:pPr lvl="3"/>
            <a:r>
              <a:rPr lang="en-US" sz="2800" dirty="0"/>
              <a:t>Retention</a:t>
            </a:r>
          </a:p>
          <a:p>
            <a:pPr lvl="3"/>
            <a:r>
              <a:rPr lang="en-US" sz="2800" dirty="0"/>
              <a:t>Website for members only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6067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0FCCD-1330-9329-69C7-9EE42C9E3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 – Florida HOA Statute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D4B4B6-69E4-05C8-AA17-6D177A0F3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634342"/>
            <a:ext cx="9613861" cy="3614057"/>
          </a:xfrm>
        </p:spPr>
        <p:txBody>
          <a:bodyPr>
            <a:normAutofit/>
          </a:bodyPr>
          <a:lstStyle/>
          <a:p>
            <a:pPr lvl="2"/>
            <a:r>
              <a:rPr lang="en-US" sz="3200" dirty="0"/>
              <a:t>Audit</a:t>
            </a:r>
          </a:p>
          <a:p>
            <a:pPr lvl="2"/>
            <a:r>
              <a:rPr lang="en-US" sz="3200" dirty="0"/>
              <a:t>Notice of Meetings</a:t>
            </a:r>
          </a:p>
          <a:p>
            <a:pPr lvl="2"/>
            <a:r>
              <a:rPr lang="en-US" sz="3200" dirty="0"/>
              <a:t>Education of new members</a:t>
            </a:r>
          </a:p>
          <a:p>
            <a:pPr lvl="2"/>
            <a:r>
              <a:rPr lang="en-US" sz="3200" dirty="0"/>
              <a:t>Education of existing members</a:t>
            </a:r>
          </a:p>
          <a:p>
            <a:pPr lvl="2"/>
            <a:r>
              <a:rPr lang="en-US" sz="3200" dirty="0"/>
              <a:t>ACC limitations</a:t>
            </a:r>
          </a:p>
          <a:p>
            <a:pPr lvl="2"/>
            <a:r>
              <a:rPr lang="en-US" sz="3200" dirty="0"/>
              <a:t>Fines</a:t>
            </a:r>
          </a:p>
          <a:p>
            <a:pPr lvl="2"/>
            <a:r>
              <a:rPr lang="en-US" sz="3200" dirty="0"/>
              <a:t>Governing Documents to new homeowners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399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A76E2-82DC-04B5-F2BA-B3D264A50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Your Board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0A742A-E088-65FE-6977-D3C402DA0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Joseph </a:t>
            </a:r>
            <a:r>
              <a:rPr lang="en-US" sz="4000" dirty="0" err="1"/>
              <a:t>Veight</a:t>
            </a:r>
            <a:endParaRPr lang="en-US" sz="4000" dirty="0"/>
          </a:p>
          <a:p>
            <a:pPr algn="ctr"/>
            <a:r>
              <a:rPr lang="en-US" sz="4000" dirty="0"/>
              <a:t>Anthony Pizzo</a:t>
            </a:r>
          </a:p>
          <a:p>
            <a:pPr algn="ctr"/>
            <a:r>
              <a:rPr lang="en-US" sz="4000" dirty="0"/>
              <a:t>Judy Willard</a:t>
            </a:r>
          </a:p>
          <a:p>
            <a:pPr algn="ctr"/>
            <a:r>
              <a:rPr lang="en-US" sz="4000" dirty="0"/>
              <a:t>Lisa </a:t>
            </a:r>
            <a:r>
              <a:rPr lang="en-US" sz="4000" dirty="0" err="1"/>
              <a:t>Brazaitis</a:t>
            </a:r>
            <a:endParaRPr lang="en-US" sz="4000" dirty="0"/>
          </a:p>
          <a:p>
            <a:pPr algn="ctr"/>
            <a:r>
              <a:rPr lang="en-US" sz="4000" dirty="0"/>
              <a:t>Maryellen Castellano</a:t>
            </a:r>
          </a:p>
        </p:txBody>
      </p:sp>
    </p:spTree>
    <p:extLst>
      <p:ext uri="{BB962C8B-B14F-4D97-AF65-F5344CB8AC3E}">
        <p14:creationId xmlns:p14="http://schemas.microsoft.com/office/powerpoint/2010/main" val="41998564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D9316-AA5D-61AB-29B7-B7768F65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 - President’s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8B4FA-678B-8D66-BADE-02861F8E0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>
              <a:buNone/>
            </a:pPr>
            <a:r>
              <a:rPr lang="en-US" sz="4000" dirty="0"/>
              <a:t>Florida HOA Statute</a:t>
            </a:r>
          </a:p>
          <a:p>
            <a:pPr marL="457200" lvl="1" indent="0">
              <a:buNone/>
            </a:pPr>
            <a:r>
              <a:rPr lang="en-US" sz="4000" dirty="0"/>
              <a:t>	Substantive</a:t>
            </a:r>
          </a:p>
          <a:p>
            <a:pPr lvl="2"/>
            <a:r>
              <a:rPr lang="en-US" sz="3000" dirty="0"/>
              <a:t>	</a:t>
            </a:r>
            <a:r>
              <a:rPr lang="en-US" sz="3400" dirty="0"/>
              <a:t>Installation or storage of items</a:t>
            </a:r>
          </a:p>
          <a:p>
            <a:pPr lvl="2"/>
            <a:r>
              <a:rPr lang="en-US" sz="3400" dirty="0"/>
              <a:t>	Parking work vehicle in owner’s driveway</a:t>
            </a:r>
          </a:p>
          <a:p>
            <a:pPr lvl="2"/>
            <a:r>
              <a:rPr lang="en-US" sz="3400" dirty="0"/>
              <a:t>	Contractor hiring</a:t>
            </a:r>
          </a:p>
          <a:p>
            <a:pPr lvl="1"/>
            <a:endParaRPr lang="en-US" sz="3200" dirty="0"/>
          </a:p>
          <a:p>
            <a:r>
              <a:rPr lang="en-US" sz="4000" dirty="0"/>
              <a:t>Election Process – January 13, 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0051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E809-ED27-0755-4397-1AFB5BC369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877F1-C5FC-8AF9-34B7-3F32DC16CE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66258"/>
            <a:ext cx="10869422" cy="4191000"/>
          </a:xfrm>
        </p:spPr>
        <p:txBody>
          <a:bodyPr>
            <a:noAutofit/>
          </a:bodyPr>
          <a:lstStyle/>
          <a:p>
            <a:r>
              <a:rPr lang="en-US" sz="3600" dirty="0"/>
              <a:t>Next meetings</a:t>
            </a:r>
          </a:p>
          <a:p>
            <a:pPr lvl="1"/>
            <a:r>
              <a:rPr lang="en-US" sz="3200" dirty="0"/>
              <a:t>Board meeting 12/3/24 10:00 am, 6699 Dickinson</a:t>
            </a:r>
          </a:p>
          <a:p>
            <a:pPr lvl="1"/>
            <a:r>
              <a:rPr lang="en-US" sz="3200" dirty="0"/>
              <a:t>Annual Membership Meeting 1/13/25 6:00 pm Community Center</a:t>
            </a:r>
          </a:p>
          <a:p>
            <a:r>
              <a:rPr lang="en-US" sz="3600" dirty="0"/>
              <a:t>Old Business</a:t>
            </a:r>
          </a:p>
          <a:p>
            <a:r>
              <a:rPr lang="en-US" sz="3600" dirty="0"/>
              <a:t>Membership Comment on any HOA issue</a:t>
            </a:r>
          </a:p>
          <a:p>
            <a:r>
              <a:rPr lang="en-US" sz="3600" dirty="0"/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3547981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C6411-B5BC-12B5-B94E-3663BF23F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Good-night!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061A51-B82E-1340-0370-4E2F77471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831335"/>
            <a:ext cx="10050108" cy="3104854"/>
          </a:xfrm>
        </p:spPr>
        <p:txBody>
          <a:bodyPr>
            <a:normAutofit/>
          </a:bodyPr>
          <a:lstStyle/>
          <a:p>
            <a:r>
              <a:rPr lang="en-US" sz="6000" dirty="0"/>
              <a:t>Thank you for attending!</a:t>
            </a:r>
          </a:p>
          <a:p>
            <a:endParaRPr lang="en-US" sz="6000" dirty="0"/>
          </a:p>
          <a:p>
            <a:r>
              <a:rPr lang="en-US" sz="6000" dirty="0"/>
              <a:t>See you January 13</a:t>
            </a:r>
            <a:r>
              <a:rPr lang="en-US" sz="6000" baseline="30000" dirty="0"/>
              <a:t>th</a:t>
            </a:r>
            <a:r>
              <a:rPr lang="en-US" sz="6000" dirty="0"/>
              <a:t>, 2025!</a:t>
            </a:r>
          </a:p>
        </p:txBody>
      </p:sp>
    </p:spTree>
    <p:extLst>
      <p:ext uri="{BB962C8B-B14F-4D97-AF65-F5344CB8AC3E}">
        <p14:creationId xmlns:p14="http://schemas.microsoft.com/office/powerpoint/2010/main" val="4290441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1AE3B-5944-7D64-35CA-F8B9B06CA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AGENDA – November 2024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586D32-D028-FABD-CBCD-B2CC0930B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955070"/>
          </a:xfrm>
        </p:spPr>
        <p:txBody>
          <a:bodyPr>
            <a:noAutofit/>
          </a:bodyPr>
          <a:lstStyle/>
          <a:p>
            <a:r>
              <a:rPr lang="en-US" sz="4000" dirty="0"/>
              <a:t>Call to Order</a:t>
            </a:r>
          </a:p>
          <a:p>
            <a:r>
              <a:rPr lang="en-US" sz="4000" dirty="0"/>
              <a:t>Roll Call and Establish Quorum</a:t>
            </a:r>
          </a:p>
          <a:p>
            <a:r>
              <a:rPr lang="en-US" sz="4000" dirty="0"/>
              <a:t>Pledge of Allegiance</a:t>
            </a:r>
          </a:p>
          <a:p>
            <a:r>
              <a:rPr lang="en-US" sz="4000" dirty="0"/>
              <a:t>Approval of Prior Board Meeting Minutes</a:t>
            </a:r>
          </a:p>
          <a:p>
            <a:r>
              <a:rPr lang="en-US" sz="4000" dirty="0"/>
              <a:t>Membership Comments on Agenda Items</a:t>
            </a:r>
          </a:p>
          <a:p>
            <a:r>
              <a:rPr lang="en-US" sz="4000" dirty="0"/>
              <a:t>Treasurer’s Report</a:t>
            </a:r>
          </a:p>
        </p:txBody>
      </p:sp>
    </p:spTree>
    <p:extLst>
      <p:ext uri="{BB962C8B-B14F-4D97-AF65-F5344CB8AC3E}">
        <p14:creationId xmlns:p14="http://schemas.microsoft.com/office/powerpoint/2010/main" val="12459716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87F55-540A-95A3-F87E-71F979AA9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Thank you to Bud Hahn!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7B2AD5-188D-0855-EFAE-76CB5EC77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886419"/>
            <a:ext cx="9613861" cy="3049770"/>
          </a:xfrm>
        </p:spPr>
        <p:txBody>
          <a:bodyPr>
            <a:normAutofit/>
          </a:bodyPr>
          <a:lstStyle/>
          <a:p>
            <a:r>
              <a:rPr lang="en-US" sz="4400" dirty="0"/>
              <a:t>  Bud took excellent care of you and the association for many years, notably as president and treasurer.</a:t>
            </a:r>
          </a:p>
          <a:p>
            <a:r>
              <a:rPr lang="en-US" sz="4400" dirty="0"/>
              <a:t>  We are grateful, Bud!</a:t>
            </a:r>
          </a:p>
        </p:txBody>
      </p:sp>
    </p:spTree>
    <p:extLst>
      <p:ext uri="{BB962C8B-B14F-4D97-AF65-F5344CB8AC3E}">
        <p14:creationId xmlns:p14="http://schemas.microsoft.com/office/powerpoint/2010/main" val="370518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B93DA-2F16-5C6C-C5C4-96002B2AD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Financial Highlights of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B7D5-B979-18CB-BBF3-C5B4F1B613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104223"/>
            <a:ext cx="9961973" cy="4362678"/>
          </a:xfrm>
        </p:spPr>
        <p:txBody>
          <a:bodyPr>
            <a:noAutofit/>
          </a:bodyPr>
          <a:lstStyle/>
          <a:p>
            <a:r>
              <a:rPr lang="en-US" sz="3200" dirty="0"/>
              <a:t>We are financially stable!</a:t>
            </a:r>
          </a:p>
          <a:p>
            <a:r>
              <a:rPr lang="en-US" sz="3200" dirty="0"/>
              <a:t>Benefit from recently established/increased income streams:</a:t>
            </a:r>
          </a:p>
          <a:p>
            <a:pPr lvl="1"/>
            <a:r>
              <a:rPr lang="en-US" sz="2800" dirty="0"/>
              <a:t>New homeowner estoppel fees and registration fees that are more in line with other HOAs</a:t>
            </a:r>
          </a:p>
          <a:p>
            <a:r>
              <a:rPr lang="en-US" sz="3200" dirty="0"/>
              <a:t>Evaluated the local banks to assess best opportunities;  moved accounts to Wells Fargo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8417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37F2F-138C-8508-4640-E33FBEADB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Highlights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6E971-D4A2-64E1-E510-7B9E26D42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Set up Certificates of Deposit for both our operational funds and our capital reserve.</a:t>
            </a:r>
          </a:p>
          <a:p>
            <a:pPr lvl="1"/>
            <a:r>
              <a:rPr lang="en-US" sz="2800" dirty="0"/>
              <a:t>Operations – most revenue is received in January so that after a cash flow analysis we can immediately invest available cash based on a projected use date.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481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91E63-01CA-5CC0-2736-92B34172B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61" cy="1086459"/>
          </a:xfrm>
        </p:spPr>
        <p:txBody>
          <a:bodyPr>
            <a:normAutofit/>
          </a:bodyPr>
          <a:lstStyle/>
          <a:p>
            <a:r>
              <a:rPr lang="en-US" sz="6600" dirty="0"/>
              <a:t>Good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A82C09-F63C-0D88-E4B5-F9FBC23A9B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939939" cy="37679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4700" dirty="0"/>
              <a:t>So through these financial strategies and successfully conserving expenditures, we are able to, again, maintain our annual assessment at            $170. </a:t>
            </a:r>
          </a:p>
          <a:p>
            <a:pPr marL="0" indent="0">
              <a:buNone/>
            </a:pPr>
            <a:r>
              <a:rPr lang="en-US" sz="4700" dirty="0"/>
              <a:t> </a:t>
            </a:r>
          </a:p>
          <a:p>
            <a:pPr marL="0" indent="0">
              <a:buNone/>
            </a:pPr>
            <a:r>
              <a:rPr lang="en-US" sz="4200" dirty="0"/>
              <a:t>If it had increased with inflation over the last seven years, it would be    $212.</a:t>
            </a:r>
          </a:p>
          <a:p>
            <a:pPr marL="0" indent="0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87935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6A99C-0EFB-0BBF-7DBF-6C64FA764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683045"/>
            <a:ext cx="9613861" cy="1255923"/>
          </a:xfrm>
        </p:spPr>
        <p:txBody>
          <a:bodyPr/>
          <a:lstStyle/>
          <a:p>
            <a:r>
              <a:rPr lang="en-US" dirty="0"/>
              <a:t>Actual Assessment (green line)     $170</a:t>
            </a:r>
            <a:br>
              <a:rPr lang="en-US" dirty="0"/>
            </a:br>
            <a:r>
              <a:rPr lang="en-US" dirty="0"/>
              <a:t>If increased with inflation (blue line)   $212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ABEA142D-01F4-EBD8-93A8-D9F454B35B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1680392"/>
              </p:ext>
            </p:extLst>
          </p:nvPr>
        </p:nvGraphicFramePr>
        <p:xfrm>
          <a:off x="484742" y="2336800"/>
          <a:ext cx="10135518" cy="4086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6494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39FC5-25F9-ABD8-1725-5D8077073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Annual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7B744D-E991-1229-EE92-F9259D08A8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$170 assessment is due NOW</a:t>
            </a:r>
          </a:p>
          <a:p>
            <a:r>
              <a:rPr lang="en-US" sz="3600" dirty="0"/>
              <a:t>Payable to Oleander Pines Association</a:t>
            </a:r>
          </a:p>
          <a:p>
            <a:r>
              <a:rPr lang="en-US" sz="3600" dirty="0"/>
              <a:t>Deadline is January 20</a:t>
            </a:r>
            <a:r>
              <a:rPr lang="en-US" sz="3600" baseline="30000" dirty="0"/>
              <a:t>th</a:t>
            </a:r>
            <a:r>
              <a:rPr lang="en-US" sz="3600" dirty="0"/>
              <a:t>.  There is a $25 late fee if paid after January 20</a:t>
            </a:r>
            <a:r>
              <a:rPr lang="en-US" sz="3600" baseline="30000" dirty="0"/>
              <a:t>th</a:t>
            </a:r>
            <a:r>
              <a:rPr lang="en-US" sz="3600" dirty="0"/>
              <a:t>.</a:t>
            </a:r>
          </a:p>
          <a:p>
            <a:r>
              <a:rPr lang="en-US" sz="3600" dirty="0"/>
              <a:t>Drop it in our mailbox at the exit.</a:t>
            </a:r>
          </a:p>
          <a:p>
            <a:r>
              <a:rPr lang="en-US" sz="3600" dirty="0"/>
              <a:t>OR mail to 990 Sandburg Lane, PSL</a:t>
            </a:r>
          </a:p>
        </p:txBody>
      </p:sp>
    </p:spTree>
    <p:extLst>
      <p:ext uri="{BB962C8B-B14F-4D97-AF65-F5344CB8AC3E}">
        <p14:creationId xmlns:p14="http://schemas.microsoft.com/office/powerpoint/2010/main" val="414845983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912</TotalTime>
  <Words>639</Words>
  <Application>Microsoft Office PowerPoint</Application>
  <PresentationFormat>Widescreen</PresentationFormat>
  <Paragraphs>165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Script MT Bold</vt:lpstr>
      <vt:lpstr>Trebuchet MS</vt:lpstr>
      <vt:lpstr>Berlin</vt:lpstr>
      <vt:lpstr>Oleander Pines Association, Inc.</vt:lpstr>
      <vt:lpstr>Your Board members</vt:lpstr>
      <vt:lpstr>AGENDA – November 2024</vt:lpstr>
      <vt:lpstr>Thank you to Bud Hahn!</vt:lpstr>
      <vt:lpstr>Financial Highlights of 2024</vt:lpstr>
      <vt:lpstr>Financial Highlights</vt:lpstr>
      <vt:lpstr>Good News</vt:lpstr>
      <vt:lpstr>Actual Assessment (green line)     $170 If increased with inflation (blue line)   $212</vt:lpstr>
      <vt:lpstr>Annual Assessments</vt:lpstr>
      <vt:lpstr>Operational Budget</vt:lpstr>
      <vt:lpstr>2025 Operations Budget</vt:lpstr>
      <vt:lpstr>Capital Reserve Fund</vt:lpstr>
      <vt:lpstr>Capital Reserve Budget</vt:lpstr>
      <vt:lpstr>Contact Information</vt:lpstr>
      <vt:lpstr>Agenda</vt:lpstr>
      <vt:lpstr>Agenda</vt:lpstr>
      <vt:lpstr>Agenda – President’s Report</vt:lpstr>
      <vt:lpstr>Agenda – President’s Report</vt:lpstr>
      <vt:lpstr>President’s Report – Florida HOA Statute</vt:lpstr>
      <vt:lpstr>Agenda - President’s Report </vt:lpstr>
      <vt:lpstr>Agenda</vt:lpstr>
      <vt:lpstr>Good-night!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judy willard</dc:creator>
  <cp:lastModifiedBy>judy willard</cp:lastModifiedBy>
  <cp:revision>1</cp:revision>
  <cp:lastPrinted>2024-11-20T20:49:36Z</cp:lastPrinted>
  <dcterms:created xsi:type="dcterms:W3CDTF">2024-11-20T18:49:50Z</dcterms:created>
  <dcterms:modified xsi:type="dcterms:W3CDTF">2025-01-06T16:39:58Z</dcterms:modified>
</cp:coreProperties>
</file>